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1599525" cy="30600650"/>
  <p:notesSz cx="6858000" cy="9947275"/>
  <p:custDataLst>
    <p:tags r:id="rId7"/>
  </p:custDataLst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314325" lvl="1" indent="14287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30555" lvl="2" indent="28384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946150" lvl="3" indent="4254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262380" lvl="4" indent="56642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56642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56642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56642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56642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33" userDrawn="1">
          <p15:clr>
            <a:srgbClr val="A4A3A4"/>
          </p15:clr>
        </p15:guide>
        <p15:guide id="2" pos="679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B8"/>
    <a:srgbClr val="0070C0"/>
    <a:srgbClr val="001E78"/>
    <a:srgbClr val="FFFF99"/>
    <a:srgbClr val="3399FF"/>
    <a:srgbClr val="0000FF"/>
    <a:srgbClr val="008000"/>
    <a:srgbClr val="FFCC66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howGuides="1">
      <p:cViewPr>
        <p:scale>
          <a:sx n="33" d="100"/>
          <a:sy n="33" d="100"/>
        </p:scale>
        <p:origin x="1770" y="12"/>
      </p:cViewPr>
      <p:guideLst>
        <p:guide orient="horz" pos="9633"/>
        <p:guide pos="67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19608" y="9505783"/>
            <a:ext cx="18360310" cy="655981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40108" y="17340622"/>
            <a:ext cx="15119311" cy="7819660"/>
          </a:xfrm>
        </p:spPr>
        <p:txBody>
          <a:bodyPr/>
          <a:lstStyle>
            <a:lvl1pPr marL="0" indent="0" algn="ctr">
              <a:buNone/>
              <a:defRPr/>
            </a:lvl1pPr>
            <a:lvl2pPr marL="304800" indent="0" algn="ctr">
              <a:buNone/>
              <a:defRPr/>
            </a:lvl2pPr>
            <a:lvl3pPr marL="609600" indent="0" algn="ctr">
              <a:buNone/>
              <a:defRPr/>
            </a:lvl3pPr>
            <a:lvl4pPr marL="914400" indent="0" algn="ctr">
              <a:buNone/>
              <a:defRPr/>
            </a:lvl4pPr>
            <a:lvl5pPr marL="1219200" indent="0" algn="ctr">
              <a:buNone/>
              <a:defRPr/>
            </a:lvl5pPr>
            <a:lvl6pPr marL="1524000" indent="0" algn="ctr">
              <a:buNone/>
              <a:defRPr/>
            </a:lvl6pPr>
            <a:lvl7pPr marL="1828800" indent="0" algn="ctr">
              <a:buNone/>
              <a:defRPr/>
            </a:lvl7pPr>
            <a:lvl8pPr marL="2133600" indent="0" algn="ctr">
              <a:buNone/>
              <a:defRPr/>
            </a:lvl8pPr>
            <a:lvl9pPr marL="24384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660371" y="1224431"/>
            <a:ext cx="4859715" cy="2611022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79441" y="1224431"/>
            <a:ext cx="14495217" cy="2611022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213" y="19664258"/>
            <a:ext cx="18359417" cy="6076617"/>
          </a:xfrm>
        </p:spPr>
        <p:txBody>
          <a:bodyPr anchor="t"/>
          <a:lstStyle>
            <a:lvl1pPr algn="l">
              <a:defRPr sz="2665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213" y="12970366"/>
            <a:ext cx="18359417" cy="6693892"/>
          </a:xfrm>
        </p:spPr>
        <p:txBody>
          <a:bodyPr anchor="b"/>
          <a:lstStyle>
            <a:lvl1pPr marL="0" indent="0">
              <a:buNone/>
              <a:defRPr sz="1335"/>
            </a:lvl1pPr>
            <a:lvl2pPr marL="304800" indent="0">
              <a:buNone/>
              <a:defRPr sz="1200"/>
            </a:lvl2pPr>
            <a:lvl3pPr marL="609600" indent="0">
              <a:buNone/>
              <a:defRPr sz="1065"/>
            </a:lvl3pPr>
            <a:lvl4pPr marL="914400" indent="0">
              <a:buNone/>
              <a:defRPr sz="935"/>
            </a:lvl4pPr>
            <a:lvl5pPr marL="1219200" indent="0">
              <a:buNone/>
              <a:defRPr sz="935"/>
            </a:lvl5pPr>
            <a:lvl6pPr marL="1524000" indent="0">
              <a:buNone/>
              <a:defRPr sz="935"/>
            </a:lvl6pPr>
            <a:lvl7pPr marL="1828800" indent="0">
              <a:buNone/>
              <a:defRPr sz="935"/>
            </a:lvl7pPr>
            <a:lvl8pPr marL="2133600" indent="0">
              <a:buNone/>
              <a:defRPr sz="935"/>
            </a:lvl8pPr>
            <a:lvl9pPr marL="2438400" indent="0">
              <a:buNone/>
              <a:defRPr sz="9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79443" y="7139140"/>
            <a:ext cx="9677465" cy="20195518"/>
          </a:xfrm>
        </p:spPr>
        <p:txBody>
          <a:bodyPr/>
          <a:lstStyle>
            <a:lvl1pPr>
              <a:defRPr sz="1865"/>
            </a:lvl1pPr>
            <a:lvl2pPr>
              <a:defRPr sz="1600"/>
            </a:lvl2pPr>
            <a:lvl3pPr>
              <a:defRPr sz="1335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842621" y="7139140"/>
            <a:ext cx="9677466" cy="20195518"/>
          </a:xfrm>
        </p:spPr>
        <p:txBody>
          <a:bodyPr/>
          <a:lstStyle>
            <a:lvl1pPr>
              <a:defRPr sz="1865"/>
            </a:lvl1pPr>
            <a:lvl2pPr>
              <a:defRPr sz="1600"/>
            </a:lvl2pPr>
            <a:lvl3pPr>
              <a:defRPr sz="1335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80334" y="1225696"/>
            <a:ext cx="19438858" cy="5100108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334" y="6849477"/>
            <a:ext cx="9543540" cy="2854896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0" indent="0">
              <a:buNone/>
              <a:defRPr sz="1335" b="1"/>
            </a:lvl2pPr>
            <a:lvl3pPr marL="609600" indent="0">
              <a:buNone/>
              <a:defRPr sz="1200" b="1"/>
            </a:lvl3pPr>
            <a:lvl4pPr marL="914400" indent="0">
              <a:buNone/>
              <a:defRPr sz="1065" b="1"/>
            </a:lvl4pPr>
            <a:lvl5pPr marL="1219200" indent="0">
              <a:buNone/>
              <a:defRPr sz="1065" b="1"/>
            </a:lvl5pPr>
            <a:lvl6pPr marL="1524000" indent="0">
              <a:buNone/>
              <a:defRPr sz="1065" b="1"/>
            </a:lvl6pPr>
            <a:lvl7pPr marL="1828800" indent="0">
              <a:buNone/>
              <a:defRPr sz="1065" b="1"/>
            </a:lvl7pPr>
            <a:lvl8pPr marL="2133600" indent="0">
              <a:buNone/>
              <a:defRPr sz="1065" b="1"/>
            </a:lvl8pPr>
            <a:lvl9pPr marL="2438400" indent="0">
              <a:buNone/>
              <a:defRPr sz="106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80334" y="9704375"/>
            <a:ext cx="9543540" cy="17630285"/>
          </a:xfrm>
        </p:spPr>
        <p:txBody>
          <a:bodyPr/>
          <a:lstStyle>
            <a:lvl1pPr>
              <a:defRPr sz="1600"/>
            </a:lvl1pPr>
            <a:lvl2pPr>
              <a:defRPr sz="1335"/>
            </a:lvl2pPr>
            <a:lvl3pPr>
              <a:defRPr sz="1200"/>
            </a:lvl3pPr>
            <a:lvl4pPr>
              <a:defRPr sz="1065"/>
            </a:lvl4pPr>
            <a:lvl5pPr>
              <a:defRPr sz="1065"/>
            </a:lvl5pPr>
            <a:lvl6pPr>
              <a:defRPr sz="1065"/>
            </a:lvl6pPr>
            <a:lvl7pPr>
              <a:defRPr sz="1065"/>
            </a:lvl7pPr>
            <a:lvl8pPr>
              <a:defRPr sz="1065"/>
            </a:lvl8pPr>
            <a:lvl9pPr>
              <a:defRPr sz="106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2081" y="6849477"/>
            <a:ext cx="9547111" cy="2854896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0" indent="0">
              <a:buNone/>
              <a:defRPr sz="1335" b="1"/>
            </a:lvl2pPr>
            <a:lvl3pPr marL="609600" indent="0">
              <a:buNone/>
              <a:defRPr sz="1200" b="1"/>
            </a:lvl3pPr>
            <a:lvl4pPr marL="914400" indent="0">
              <a:buNone/>
              <a:defRPr sz="1065" b="1"/>
            </a:lvl4pPr>
            <a:lvl5pPr marL="1219200" indent="0">
              <a:buNone/>
              <a:defRPr sz="1065" b="1"/>
            </a:lvl5pPr>
            <a:lvl6pPr marL="1524000" indent="0">
              <a:buNone/>
              <a:defRPr sz="1065" b="1"/>
            </a:lvl6pPr>
            <a:lvl7pPr marL="1828800" indent="0">
              <a:buNone/>
              <a:defRPr sz="1065" b="1"/>
            </a:lvl7pPr>
            <a:lvl8pPr marL="2133600" indent="0">
              <a:buNone/>
              <a:defRPr sz="1065" b="1"/>
            </a:lvl8pPr>
            <a:lvl9pPr marL="2438400" indent="0">
              <a:buNone/>
              <a:defRPr sz="106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2081" y="9704375"/>
            <a:ext cx="9547111" cy="17630285"/>
          </a:xfrm>
        </p:spPr>
        <p:txBody>
          <a:bodyPr/>
          <a:lstStyle>
            <a:lvl1pPr>
              <a:defRPr sz="1600"/>
            </a:lvl1pPr>
            <a:lvl2pPr>
              <a:defRPr sz="1335"/>
            </a:lvl2pPr>
            <a:lvl3pPr>
              <a:defRPr sz="1200"/>
            </a:lvl3pPr>
            <a:lvl4pPr>
              <a:defRPr sz="1065"/>
            </a:lvl4pPr>
            <a:lvl5pPr>
              <a:defRPr sz="1065"/>
            </a:lvl5pPr>
            <a:lvl6pPr>
              <a:defRPr sz="1065"/>
            </a:lvl6pPr>
            <a:lvl7pPr>
              <a:defRPr sz="1065"/>
            </a:lvl7pPr>
            <a:lvl8pPr>
              <a:defRPr sz="1065"/>
            </a:lvl8pPr>
            <a:lvl9pPr>
              <a:defRPr sz="106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80334" y="1218109"/>
            <a:ext cx="7106094" cy="5184857"/>
          </a:xfrm>
        </p:spPr>
        <p:txBody>
          <a:bodyPr anchor="b"/>
          <a:lstStyle>
            <a:lvl1pPr algn="l">
              <a:defRPr sz="133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4458" y="1218108"/>
            <a:ext cx="12074734" cy="26116551"/>
          </a:xfrm>
        </p:spPr>
        <p:txBody>
          <a:bodyPr/>
          <a:lstStyle>
            <a:lvl1pPr>
              <a:defRPr sz="2135"/>
            </a:lvl1pPr>
            <a:lvl2pPr>
              <a:defRPr sz="1865"/>
            </a:lvl2pPr>
            <a:lvl3pPr>
              <a:defRPr sz="1600"/>
            </a:lvl3pPr>
            <a:lvl4pPr>
              <a:defRPr sz="1335"/>
            </a:lvl4pPr>
            <a:lvl5pPr>
              <a:defRPr sz="1335"/>
            </a:lvl5pPr>
            <a:lvl6pPr>
              <a:defRPr sz="1335"/>
            </a:lvl6pPr>
            <a:lvl7pPr>
              <a:defRPr sz="1335"/>
            </a:lvl7pPr>
            <a:lvl8pPr>
              <a:defRPr sz="1335"/>
            </a:lvl8pPr>
            <a:lvl9pPr>
              <a:defRPr sz="13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80334" y="6402964"/>
            <a:ext cx="7106094" cy="20931695"/>
          </a:xfrm>
        </p:spPr>
        <p:txBody>
          <a:bodyPr/>
          <a:lstStyle>
            <a:lvl1pPr marL="0" indent="0">
              <a:buNone/>
              <a:defRPr sz="935"/>
            </a:lvl1pPr>
            <a:lvl2pPr marL="304800" indent="0">
              <a:buNone/>
              <a:defRPr sz="800"/>
            </a:lvl2pPr>
            <a:lvl3pPr marL="609600" indent="0">
              <a:buNone/>
              <a:defRPr sz="665"/>
            </a:lvl3pPr>
            <a:lvl4pPr marL="914400" indent="0">
              <a:buNone/>
              <a:defRPr sz="600"/>
            </a:lvl4pPr>
            <a:lvl5pPr marL="1219200" indent="0">
              <a:buNone/>
              <a:defRPr sz="600"/>
            </a:lvl5pPr>
            <a:lvl6pPr marL="1524000" indent="0">
              <a:buNone/>
              <a:defRPr sz="600"/>
            </a:lvl6pPr>
            <a:lvl7pPr marL="1828800" indent="0">
              <a:buNone/>
              <a:defRPr sz="600"/>
            </a:lvl7pPr>
            <a:lvl8pPr marL="2133600" indent="0">
              <a:buNone/>
              <a:defRPr sz="600"/>
            </a:lvl8pPr>
            <a:lvl9pPr marL="2438400" indent="0">
              <a:buNone/>
              <a:defRPr sz="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3837" y="21419950"/>
            <a:ext cx="12959537" cy="2529816"/>
          </a:xfrm>
        </p:spPr>
        <p:txBody>
          <a:bodyPr anchor="b"/>
          <a:lstStyle>
            <a:lvl1pPr algn="l">
              <a:defRPr sz="133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3837" y="2734734"/>
            <a:ext cx="12959537" cy="18360137"/>
          </a:xfrm>
        </p:spPr>
        <p:txBody>
          <a:bodyPr vert="horz" wrap="square" lIns="470258" tIns="235129" rIns="470258" bIns="235129" numCol="1" anchor="t" anchorCtr="0" compatLnSpc="1"/>
          <a:lstStyle>
            <a:lvl1pPr marL="0" indent="0">
              <a:buNone/>
              <a:defRPr sz="2135"/>
            </a:lvl1pPr>
            <a:lvl2pPr marL="304800" indent="0">
              <a:buNone/>
              <a:defRPr sz="1865"/>
            </a:lvl2pPr>
            <a:lvl3pPr marL="609600" indent="0">
              <a:buNone/>
              <a:defRPr sz="1600"/>
            </a:lvl3pPr>
            <a:lvl4pPr marL="914400" indent="0">
              <a:buNone/>
              <a:defRPr sz="1335"/>
            </a:lvl4pPr>
            <a:lvl5pPr marL="1219200" indent="0">
              <a:buNone/>
              <a:defRPr sz="1335"/>
            </a:lvl5pPr>
            <a:lvl6pPr marL="1524000" indent="0">
              <a:buNone/>
              <a:defRPr sz="1335"/>
            </a:lvl6pPr>
            <a:lvl7pPr marL="1828800" indent="0">
              <a:buNone/>
              <a:defRPr sz="1335"/>
            </a:lvl7pPr>
            <a:lvl8pPr marL="2133600" indent="0">
              <a:buNone/>
              <a:defRPr sz="1335"/>
            </a:lvl8pPr>
            <a:lvl9pPr marL="2438400" indent="0">
              <a:buNone/>
              <a:defRPr sz="1335"/>
            </a:lvl9pPr>
          </a:lstStyle>
          <a:p>
            <a:pPr marL="0" marR="0" lvl="0" indent="0" algn="l" defTabSz="31337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135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3837" y="23949766"/>
            <a:ext cx="12959537" cy="3591074"/>
          </a:xfrm>
        </p:spPr>
        <p:txBody>
          <a:bodyPr/>
          <a:lstStyle>
            <a:lvl1pPr marL="0" indent="0">
              <a:buNone/>
              <a:defRPr sz="935"/>
            </a:lvl1pPr>
            <a:lvl2pPr marL="304800" indent="0">
              <a:buNone/>
              <a:defRPr sz="800"/>
            </a:lvl2pPr>
            <a:lvl3pPr marL="609600" indent="0">
              <a:buNone/>
              <a:defRPr sz="665"/>
            </a:lvl3pPr>
            <a:lvl4pPr marL="914400" indent="0">
              <a:buNone/>
              <a:defRPr sz="600"/>
            </a:lvl4pPr>
            <a:lvl5pPr marL="1219200" indent="0">
              <a:buNone/>
              <a:defRPr sz="600"/>
            </a:lvl5pPr>
            <a:lvl6pPr marL="1524000" indent="0">
              <a:buNone/>
              <a:defRPr sz="600"/>
            </a:lvl6pPr>
            <a:lvl7pPr marL="1828800" indent="0">
              <a:buNone/>
              <a:defRPr sz="600"/>
            </a:lvl7pPr>
            <a:lvl8pPr marL="2133600" indent="0">
              <a:buNone/>
              <a:defRPr sz="600"/>
            </a:lvl8pPr>
            <a:lvl9pPr marL="2438400" indent="0">
              <a:buNone/>
              <a:defRPr sz="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079500" y="1223963"/>
            <a:ext cx="19440525" cy="5100637"/>
          </a:xfrm>
          <a:prstGeom prst="rect">
            <a:avLst/>
          </a:prstGeom>
          <a:noFill/>
          <a:ln w="9525">
            <a:noFill/>
          </a:ln>
        </p:spPr>
        <p:txBody>
          <a:bodyPr lIns="470258" tIns="235129" rIns="470258" bIns="235129" anchor="ctr" anchorCtr="0"/>
          <a:lstStyle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079500" y="7138988"/>
            <a:ext cx="19440525" cy="20196175"/>
          </a:xfrm>
          <a:prstGeom prst="rect">
            <a:avLst/>
          </a:prstGeom>
          <a:noFill/>
          <a:ln w="9525">
            <a:noFill/>
          </a:ln>
        </p:spPr>
        <p:txBody>
          <a:bodyPr lIns="470258" tIns="235129" rIns="470258" bIns="235129"/>
          <a:lstStyle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500" y="27866975"/>
            <a:ext cx="5040313" cy="21240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70258" tIns="235129" rIns="470258" bIns="235129" numCol="1" anchor="t" anchorCtr="0" compatLnSpc="1"/>
          <a:lstStyle>
            <a:lvl1pPr eaLnBrk="1" hangingPunct="1">
              <a:defRPr sz="48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78700" y="27866975"/>
            <a:ext cx="6842125" cy="21240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70258" tIns="235129" rIns="470258" bIns="235129" numCol="1" anchor="t" anchorCtr="0" compatLnSpc="1"/>
          <a:lstStyle>
            <a:lvl1pPr algn="ctr" eaLnBrk="1" hangingPunct="1">
              <a:defRPr sz="48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479713" y="27866975"/>
            <a:ext cx="5040313" cy="21240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70258" tIns="235129" rIns="470258" bIns="235129" numCol="1" anchor="t" anchorCtr="0" compatLnSpc="1"/>
          <a:lstStyle>
            <a:lvl1pPr algn="r">
              <a:defRPr sz="4800">
                <a:ea typeface="宋体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133725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33725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latin typeface="Arial" panose="020B0604020202020204" pitchFamily="34" charset="0"/>
        </a:defRPr>
      </a:lvl2pPr>
      <a:lvl3pPr algn="ctr" defTabSz="3133725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latin typeface="Arial" panose="020B0604020202020204" pitchFamily="34" charset="0"/>
        </a:defRPr>
      </a:lvl3pPr>
      <a:lvl4pPr algn="ctr" defTabSz="3133725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latin typeface="Arial" panose="020B0604020202020204" pitchFamily="34" charset="0"/>
        </a:defRPr>
      </a:lvl4pPr>
      <a:lvl5pPr algn="ctr" defTabSz="3133725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latin typeface="Arial" panose="020B0604020202020204" pitchFamily="34" charset="0"/>
        </a:defRPr>
      </a:lvl5pPr>
      <a:lvl6pPr marL="304800" algn="ctr" defTabSz="3134360" rtl="0" fontAlgn="base">
        <a:spcBef>
          <a:spcPct val="0"/>
        </a:spcBef>
        <a:spcAft>
          <a:spcPct val="0"/>
        </a:spcAft>
        <a:defRPr sz="15065">
          <a:solidFill>
            <a:schemeClr val="tx2"/>
          </a:solidFill>
          <a:latin typeface="Arial" panose="020B0604020202020204" pitchFamily="34" charset="0"/>
        </a:defRPr>
      </a:lvl6pPr>
      <a:lvl7pPr marL="609600" algn="ctr" defTabSz="3134360" rtl="0" fontAlgn="base">
        <a:spcBef>
          <a:spcPct val="0"/>
        </a:spcBef>
        <a:spcAft>
          <a:spcPct val="0"/>
        </a:spcAft>
        <a:defRPr sz="15065">
          <a:solidFill>
            <a:schemeClr val="tx2"/>
          </a:solidFill>
          <a:latin typeface="Arial" panose="020B0604020202020204" pitchFamily="34" charset="0"/>
        </a:defRPr>
      </a:lvl7pPr>
      <a:lvl8pPr marL="914400" algn="ctr" defTabSz="3134360" rtl="0" fontAlgn="base">
        <a:spcBef>
          <a:spcPct val="0"/>
        </a:spcBef>
        <a:spcAft>
          <a:spcPct val="0"/>
        </a:spcAft>
        <a:defRPr sz="15065">
          <a:solidFill>
            <a:schemeClr val="tx2"/>
          </a:solidFill>
          <a:latin typeface="Arial" panose="020B0604020202020204" pitchFamily="34" charset="0"/>
        </a:defRPr>
      </a:lvl8pPr>
      <a:lvl9pPr marL="1219200" algn="ctr" defTabSz="3134360" rtl="0" fontAlgn="base">
        <a:spcBef>
          <a:spcPct val="0"/>
        </a:spcBef>
        <a:spcAft>
          <a:spcPct val="0"/>
        </a:spcAft>
        <a:defRPr sz="15065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1174750" indent="-1174750" algn="l" defTabSz="3133725" rtl="0" eaLnBrk="0" fontAlgn="base" hangingPunct="0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  <a:ea typeface="+mn-ea"/>
          <a:cs typeface="+mn-cs"/>
        </a:defRPr>
      </a:lvl1pPr>
      <a:lvl2pPr marL="2546350" indent="-979805" algn="l" defTabSz="313372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2pPr>
      <a:lvl3pPr marL="3917950" indent="-782955" algn="l" defTabSz="3133725" rtl="0" eaLnBrk="0" fontAlgn="base" hangingPunct="0">
        <a:spcBef>
          <a:spcPct val="20000"/>
        </a:spcBef>
        <a:spcAft>
          <a:spcPct val="0"/>
        </a:spcAft>
        <a:buChar char="•"/>
        <a:defRPr sz="8100">
          <a:solidFill>
            <a:schemeClr val="tx1"/>
          </a:solidFill>
          <a:latin typeface="+mn-lt"/>
        </a:defRPr>
      </a:lvl3pPr>
      <a:lvl4pPr marL="5485130" indent="-782955" algn="l" defTabSz="3133725" rtl="0" eaLnBrk="0" fontAlgn="base" hangingPunct="0">
        <a:spcBef>
          <a:spcPct val="20000"/>
        </a:spcBef>
        <a:spcAft>
          <a:spcPct val="0"/>
        </a:spcAft>
        <a:buChar char="–"/>
        <a:defRPr sz="6800">
          <a:solidFill>
            <a:schemeClr val="tx1"/>
          </a:solidFill>
          <a:latin typeface="+mn-lt"/>
        </a:defRPr>
      </a:lvl4pPr>
      <a:lvl5pPr marL="7051675" indent="-782955" algn="l" defTabSz="3133725" rtl="0" eaLnBrk="0" fontAlgn="base" hangingPunct="0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5pPr>
      <a:lvl6pPr marL="7357745" indent="-782955" algn="l" defTabSz="3134360" rtl="0" fontAlgn="base">
        <a:spcBef>
          <a:spcPct val="20000"/>
        </a:spcBef>
        <a:spcAft>
          <a:spcPct val="0"/>
        </a:spcAft>
        <a:buChar char="»"/>
        <a:defRPr sz="6865">
          <a:solidFill>
            <a:schemeClr val="tx1"/>
          </a:solidFill>
          <a:latin typeface="+mn-lt"/>
        </a:defRPr>
      </a:lvl6pPr>
      <a:lvl7pPr marL="7662545" indent="-782955" algn="l" defTabSz="3134360" rtl="0" fontAlgn="base">
        <a:spcBef>
          <a:spcPct val="20000"/>
        </a:spcBef>
        <a:spcAft>
          <a:spcPct val="0"/>
        </a:spcAft>
        <a:buChar char="»"/>
        <a:defRPr sz="6865">
          <a:solidFill>
            <a:schemeClr val="tx1"/>
          </a:solidFill>
          <a:latin typeface="+mn-lt"/>
        </a:defRPr>
      </a:lvl7pPr>
      <a:lvl8pPr marL="7967345" indent="-782955" algn="l" defTabSz="3134360" rtl="0" fontAlgn="base">
        <a:spcBef>
          <a:spcPct val="20000"/>
        </a:spcBef>
        <a:spcAft>
          <a:spcPct val="0"/>
        </a:spcAft>
        <a:buChar char="»"/>
        <a:defRPr sz="6865">
          <a:solidFill>
            <a:schemeClr val="tx1"/>
          </a:solidFill>
          <a:latin typeface="+mn-lt"/>
        </a:defRPr>
      </a:lvl8pPr>
      <a:lvl9pPr marL="8272145" indent="-782955" algn="l" defTabSz="3134360" rtl="0" fontAlgn="base">
        <a:spcBef>
          <a:spcPct val="20000"/>
        </a:spcBef>
        <a:spcAft>
          <a:spcPct val="0"/>
        </a:spcAft>
        <a:buChar char="»"/>
        <a:defRPr sz="6865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6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4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50000">
              <a:schemeClr val="accent5"/>
            </a:gs>
            <a:gs pos="0">
              <a:schemeClr val="accent5">
                <a:lumMod val="25000"/>
                <a:lumOff val="75000"/>
              </a:schemeClr>
            </a:gs>
            <a:gs pos="100000">
              <a:schemeClr val="accent5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/>
          <p:nvPr/>
        </p:nvSpPr>
        <p:spPr>
          <a:xfrm>
            <a:off x="0" y="7072313"/>
            <a:ext cx="5097463" cy="685800"/>
          </a:xfrm>
          <a:prstGeom prst="rect">
            <a:avLst/>
          </a:prstGeom>
          <a:solidFill>
            <a:srgbClr val="001E78"/>
          </a:solidFill>
          <a:ln w="9525">
            <a:noFill/>
          </a:ln>
          <a:effectLst>
            <a:outerShdw dist="107763" dir="2699999" algn="ctr" rotWithShape="0">
              <a:schemeClr val="tx1">
                <a:alpha val="50000"/>
              </a:schemeClr>
            </a:outerShdw>
          </a:effectLst>
        </p:spPr>
        <p:txBody>
          <a:bodyPr wrap="none" lIns="91427" tIns="45713" rIns="91427" bIns="45713" anchor="ctr" anchorCtr="0"/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defTabSz="4704080" eaLnBrk="1" hangingPunct="1">
              <a:spcBef>
                <a:spcPct val="0"/>
              </a:spcBef>
              <a:buNone/>
            </a:pPr>
            <a:r>
              <a:rPr lang="en-US" altLang="zh-CN" sz="3400" dirty="0">
                <a:solidFill>
                  <a:schemeClr val="bg1"/>
                </a:solidFill>
                <a:ea typeface="宋体" panose="02010600030101010101" pitchFamily="2" charset="-122"/>
              </a:rPr>
              <a:t>Abstract</a:t>
            </a:r>
            <a:endParaRPr lang="en-US" altLang="zh-CN" sz="3400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-33337" y="3911600"/>
            <a:ext cx="21599525" cy="2789238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</a:ln>
          <a:effectLst/>
        </p:spPr>
        <p:txBody>
          <a:bodyPr lIns="91427" tIns="45713" rIns="91427" bIns="45713" anchor="ctr"/>
          <a:lstStyle/>
          <a:p>
            <a:pPr marL="0" marR="0" lvl="0" indent="0" algn="ctr" defTabSz="313563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Title</a:t>
            </a:r>
            <a:endParaRPr kumimoji="0" lang="zh-CN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31356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Author Name</a:t>
            </a:r>
            <a:r>
              <a:rPr kumimoji="0" lang="en-US" altLang="zh-CN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1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, </a:t>
            </a:r>
            <a:r>
              <a:rPr lang="en-US" altLang="zh-CN" sz="2800" i="1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宋体" panose="02010600030101010101" pitchFamily="2" charset="-122"/>
                <a:sym typeface="+mn-ea"/>
              </a:rPr>
              <a:t>Author Name</a:t>
            </a:r>
            <a:r>
              <a:rPr kumimoji="0" lang="en-US" altLang="zh-CN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1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, </a:t>
            </a:r>
            <a:r>
              <a:rPr lang="en-US" altLang="zh-CN" sz="2800" i="1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宋体" panose="02010600030101010101" pitchFamily="2" charset="-122"/>
                <a:sym typeface="+mn-ea"/>
              </a:rPr>
              <a:t>Author Name</a:t>
            </a:r>
            <a:r>
              <a:rPr kumimoji="0" lang="en-US" altLang="zh-CN" sz="2800" b="0" i="1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, XXXX</a:t>
            </a:r>
            <a:endParaRPr kumimoji="0" lang="en-US" altLang="zh-CN" sz="28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31356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1 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Electric Power Research </a:t>
            </a:r>
            <a:r>
              <a:rPr kumimoji="0" lang="en-US" altLang="zh-CN" sz="2800" b="0" i="1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Insititute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, State Grid Heilongjiang Electric Power Company Limited, Harbin, China</a:t>
            </a:r>
            <a:endParaRPr kumimoji="0" lang="en-US" altLang="zh-CN" sz="28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31356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1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 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School of Electrical and Electronic Engineering, Harbin University of Science and Technology, Harbin, 150080, China</a:t>
            </a:r>
            <a:endParaRPr kumimoji="0" lang="en-US" altLang="zh-CN" sz="28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Text Box 6"/>
          <p:cNvSpPr txBox="1"/>
          <p:nvPr/>
        </p:nvSpPr>
        <p:spPr>
          <a:xfrm>
            <a:off x="300038" y="7929563"/>
            <a:ext cx="4649787" cy="3506470"/>
          </a:xfrm>
          <a:prstGeom prst="rect">
            <a:avLst/>
          </a:prstGeom>
          <a:noFill/>
          <a:ln w="9525">
            <a:noFill/>
          </a:ln>
        </p:spPr>
        <p:txBody>
          <a:bodyPr lIns="91427" tIns="45713" rIns="91427" bIns="45713">
            <a:spAutoFit/>
          </a:bodyPr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defTabSz="4704080" eaLnBrk="1" hangingPunct="1">
              <a:spcBef>
                <a:spcPct val="0"/>
              </a:spcBef>
              <a:buNone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XXXX</a:t>
            </a:r>
            <a:endParaRPr lang="en-US" altLang="zh-CN" sz="22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</p:txBody>
      </p:sp>
      <p:sp>
        <p:nvSpPr>
          <p:cNvPr id="2053" name="Rectangle 7"/>
          <p:cNvSpPr/>
          <p:nvPr/>
        </p:nvSpPr>
        <p:spPr>
          <a:xfrm>
            <a:off x="-33337" y="15014575"/>
            <a:ext cx="5097462" cy="685800"/>
          </a:xfrm>
          <a:prstGeom prst="rect">
            <a:avLst/>
          </a:prstGeom>
          <a:solidFill>
            <a:srgbClr val="001E78"/>
          </a:solidFill>
          <a:ln w="9525">
            <a:noFill/>
          </a:ln>
          <a:effectLst>
            <a:outerShdw dist="107763" dir="2699999" algn="ctr" rotWithShape="0">
              <a:schemeClr val="tx1">
                <a:alpha val="50000"/>
              </a:schemeClr>
            </a:outerShdw>
          </a:effectLst>
        </p:spPr>
        <p:txBody>
          <a:bodyPr wrap="none" lIns="91427" tIns="45713" rIns="91427" bIns="45713" anchor="ctr" anchorCtr="0"/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defTabSz="4704080" eaLnBrk="1" hangingPunct="1">
              <a:spcBef>
                <a:spcPct val="0"/>
              </a:spcBef>
              <a:buNone/>
            </a:pPr>
            <a:r>
              <a:rPr lang="en-US" altLang="zh-CN" sz="3400" dirty="0">
                <a:solidFill>
                  <a:schemeClr val="bg1"/>
                </a:solidFill>
                <a:ea typeface="宋体" panose="02010600030101010101" pitchFamily="2" charset="-122"/>
              </a:rPr>
              <a:t>Introduction</a:t>
            </a:r>
            <a:endParaRPr lang="en-US" altLang="zh-CN" sz="3400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2054" name="Rectangle 8"/>
          <p:cNvSpPr/>
          <p:nvPr/>
        </p:nvSpPr>
        <p:spPr>
          <a:xfrm>
            <a:off x="16500475" y="20672425"/>
            <a:ext cx="5097463" cy="685800"/>
          </a:xfrm>
          <a:prstGeom prst="rect">
            <a:avLst/>
          </a:prstGeom>
          <a:solidFill>
            <a:srgbClr val="001E78"/>
          </a:solidFill>
          <a:ln w="9525">
            <a:noFill/>
          </a:ln>
          <a:effectLst>
            <a:outerShdw dist="107763" dir="2699999" algn="ctr" rotWithShape="0">
              <a:schemeClr val="tx1">
                <a:alpha val="50000"/>
              </a:schemeClr>
            </a:outerShdw>
          </a:effectLst>
        </p:spPr>
        <p:txBody>
          <a:bodyPr wrap="none" lIns="91427" tIns="45713" rIns="91427" bIns="45713" anchor="ctr" anchorCtr="0"/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defTabSz="4704080" eaLnBrk="1" hangingPunct="1">
              <a:spcBef>
                <a:spcPct val="0"/>
              </a:spcBef>
              <a:buNone/>
            </a:pPr>
            <a:r>
              <a:rPr lang="en-US" altLang="zh-CN" sz="3400" dirty="0">
                <a:solidFill>
                  <a:schemeClr val="bg1"/>
                </a:solidFill>
                <a:ea typeface="宋体" panose="02010600030101010101" pitchFamily="2" charset="-122"/>
              </a:rPr>
              <a:t>References</a:t>
            </a:r>
            <a:endParaRPr lang="en-US" altLang="zh-CN" sz="3400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2055" name="Text Box 9"/>
          <p:cNvSpPr txBox="1"/>
          <p:nvPr/>
        </p:nvSpPr>
        <p:spPr>
          <a:xfrm>
            <a:off x="158750" y="15817850"/>
            <a:ext cx="4800600" cy="5753100"/>
          </a:xfrm>
          <a:prstGeom prst="rect">
            <a:avLst/>
          </a:prstGeom>
          <a:noFill/>
          <a:ln w="9525">
            <a:noFill/>
          </a:ln>
        </p:spPr>
        <p:txBody>
          <a:bodyPr lIns="91427" tIns="45713" rIns="91427" bIns="45713">
            <a:spAutoFit/>
          </a:bodyPr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defTabSz="4704080" eaLnBrk="1" hangingPunct="1">
              <a:spcBef>
                <a:spcPct val="0"/>
              </a:spcBef>
              <a:buNone/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  XXXX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1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zh-CN" altLang="zh-CN" sz="1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</p:txBody>
      </p:sp>
      <p:sp>
        <p:nvSpPr>
          <p:cNvPr id="2056" name="Text Box 10"/>
          <p:cNvSpPr txBox="1"/>
          <p:nvPr/>
        </p:nvSpPr>
        <p:spPr>
          <a:xfrm>
            <a:off x="16500475" y="21510625"/>
            <a:ext cx="5137150" cy="5470525"/>
          </a:xfrm>
          <a:prstGeom prst="rect">
            <a:avLst/>
          </a:prstGeom>
          <a:noFill/>
          <a:ln w="9525">
            <a:noFill/>
          </a:ln>
        </p:spPr>
        <p:txBody>
          <a:bodyPr lIns="91427" tIns="45713" rIns="91427" bIns="45713">
            <a:noAutofit/>
          </a:bodyPr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4704080" eaLnBrk="1" hangingPunct="1">
              <a:spcBef>
                <a:spcPct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XXXX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</p:txBody>
      </p:sp>
      <p:sp>
        <p:nvSpPr>
          <p:cNvPr id="2057" name="Rectangle 13"/>
          <p:cNvSpPr/>
          <p:nvPr/>
        </p:nvSpPr>
        <p:spPr>
          <a:xfrm>
            <a:off x="6164263" y="7072313"/>
            <a:ext cx="9229725" cy="685800"/>
          </a:xfrm>
          <a:prstGeom prst="rect">
            <a:avLst/>
          </a:prstGeom>
          <a:solidFill>
            <a:srgbClr val="001E78"/>
          </a:solidFill>
          <a:ln w="9525">
            <a:noFill/>
          </a:ln>
          <a:effectLst>
            <a:outerShdw dist="107763" dir="2699999" algn="ctr" rotWithShape="0">
              <a:schemeClr val="tx1">
                <a:alpha val="50000"/>
              </a:schemeClr>
            </a:outerShdw>
          </a:effectLst>
        </p:spPr>
        <p:txBody>
          <a:bodyPr wrap="none" lIns="91427" tIns="45713" rIns="91427" bIns="45713" anchor="ctr" anchorCtr="0"/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defTabSz="4704080" eaLnBrk="1" hangingPunct="1">
              <a:spcBef>
                <a:spcPct val="0"/>
              </a:spcBef>
              <a:buNone/>
            </a:pPr>
            <a:r>
              <a:rPr lang="en-US" altLang="zh-CN" sz="3400" dirty="0">
                <a:solidFill>
                  <a:schemeClr val="bg1"/>
                </a:solidFill>
                <a:ea typeface="宋体" panose="02010600030101010101" pitchFamily="2" charset="-122"/>
              </a:rPr>
              <a:t>Methods &amp; Materials</a:t>
            </a:r>
            <a:endParaRPr lang="en-US" altLang="zh-CN" sz="3400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2058" name="Text Box 14"/>
          <p:cNvSpPr txBox="1"/>
          <p:nvPr/>
        </p:nvSpPr>
        <p:spPr>
          <a:xfrm>
            <a:off x="6009005" y="14470380"/>
            <a:ext cx="9232900" cy="1546669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4704080">
              <a:spcBef>
                <a:spcPct val="0"/>
              </a:spcBef>
            </a:pPr>
            <a:r>
              <a:rPr lang="en-US" altLang="zh-CN" sz="2400" dirty="0">
                <a:solidFill>
                  <a:srgbClr val="2A2B2E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XXX</a:t>
            </a: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r>
              <a:rPr lang="en-US" altLang="zh-CN" sz="2400" dirty="0">
                <a:solidFill>
                  <a:srgbClr val="2A2B2E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XXX</a:t>
            </a: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  XXX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  <a:buNone/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  <a:buNone/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  <a:buNone/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algn="ctr" defTabSz="4704080">
              <a:spcBef>
                <a:spcPct val="0"/>
              </a:spcBef>
              <a:buNone/>
            </a:pPr>
            <a:endParaRPr lang="en-US" altLang="zh-CN" sz="4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  <a:buNone/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  <a:buNone/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  <a:buNone/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  <a:buNone/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>
              <a:spcBef>
                <a:spcPct val="0"/>
              </a:spcBef>
              <a:buNone/>
            </a:pPr>
            <a:endParaRPr lang="en-US" altLang="zh-CN" sz="2400" dirty="0">
              <a:solidFill>
                <a:srgbClr val="2A2B2E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endParaRPr lang="en-US" altLang="zh-CN" sz="2200" dirty="0">
              <a:ea typeface="宋体" panose="02010600030101010101" pitchFamily="2" charset="-122"/>
            </a:endParaRPr>
          </a:p>
        </p:txBody>
      </p:sp>
      <p:sp>
        <p:nvSpPr>
          <p:cNvPr id="2059" name="Rectangle 17"/>
          <p:cNvSpPr/>
          <p:nvPr/>
        </p:nvSpPr>
        <p:spPr>
          <a:xfrm>
            <a:off x="-33337" y="25657175"/>
            <a:ext cx="5097462" cy="684213"/>
          </a:xfrm>
          <a:prstGeom prst="rect">
            <a:avLst/>
          </a:prstGeom>
          <a:solidFill>
            <a:srgbClr val="001E78"/>
          </a:solidFill>
          <a:ln w="9525">
            <a:noFill/>
          </a:ln>
          <a:effectLst>
            <a:outerShdw dist="107763" dir="2699999" algn="ctr" rotWithShape="0">
              <a:schemeClr val="tx1">
                <a:alpha val="50000"/>
              </a:schemeClr>
            </a:outerShdw>
          </a:effectLst>
        </p:spPr>
        <p:txBody>
          <a:bodyPr wrap="none" lIns="91427" tIns="45713" rIns="91427" bIns="45713" anchor="ctr" anchorCtr="0"/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defTabSz="4704080" eaLnBrk="1" hangingPunct="1">
              <a:spcBef>
                <a:spcPct val="0"/>
              </a:spcBef>
              <a:buNone/>
            </a:pPr>
            <a:r>
              <a:rPr lang="en-US" altLang="zh-CN" sz="3400" dirty="0">
                <a:solidFill>
                  <a:schemeClr val="bg1"/>
                </a:solidFill>
                <a:ea typeface="宋体" panose="02010600030101010101" pitchFamily="2" charset="-122"/>
              </a:rPr>
              <a:t>Aim</a:t>
            </a:r>
            <a:endParaRPr lang="en-US" altLang="zh-CN" sz="3400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2060" name="Text Box 18"/>
          <p:cNvSpPr txBox="1"/>
          <p:nvPr/>
        </p:nvSpPr>
        <p:spPr>
          <a:xfrm>
            <a:off x="152400" y="26466800"/>
            <a:ext cx="4800600" cy="7988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defTabSz="4704080" eaLnBrk="1" hangingPunct="1">
              <a:spcBef>
                <a:spcPct val="0"/>
              </a:spcBef>
              <a:buNone/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  XXXX</a:t>
            </a:r>
            <a:endParaRPr lang="en-US" altLang="zh-CN" sz="2200" dirty="0">
              <a:ea typeface="宋体" panose="02010600030101010101" pitchFamily="2" charset="-122"/>
            </a:endParaRPr>
          </a:p>
          <a:p>
            <a:pPr marL="0" lvl="0" indent="0" defTabSz="4704080" eaLnBrk="1" hangingPunct="1">
              <a:spcBef>
                <a:spcPct val="0"/>
              </a:spcBef>
              <a:buNone/>
            </a:pPr>
            <a:r>
              <a:rPr lang="en-US" altLang="zh-CN" sz="2200" dirty="0">
                <a:ea typeface="宋体" panose="02010600030101010101" pitchFamily="2" charset="-122"/>
              </a:rPr>
              <a:t>.</a:t>
            </a:r>
            <a:endParaRPr lang="en-US" altLang="zh-CN" sz="2200" dirty="0">
              <a:ea typeface="宋体" panose="02010600030101010101" pitchFamily="2" charset="-122"/>
            </a:endParaRPr>
          </a:p>
        </p:txBody>
      </p:sp>
      <p:sp>
        <p:nvSpPr>
          <p:cNvPr id="2061" name="Rectangle 19"/>
          <p:cNvSpPr/>
          <p:nvPr/>
        </p:nvSpPr>
        <p:spPr>
          <a:xfrm>
            <a:off x="16502063" y="7072313"/>
            <a:ext cx="5097462" cy="685800"/>
          </a:xfrm>
          <a:prstGeom prst="rect">
            <a:avLst/>
          </a:prstGeom>
          <a:solidFill>
            <a:srgbClr val="001E78"/>
          </a:solidFill>
          <a:ln w="9525">
            <a:noFill/>
          </a:ln>
          <a:effectLst>
            <a:outerShdw dist="107763" dir="2699999" algn="ctr" rotWithShape="0">
              <a:schemeClr val="tx1">
                <a:alpha val="50000"/>
              </a:schemeClr>
            </a:outerShdw>
          </a:effectLst>
        </p:spPr>
        <p:txBody>
          <a:bodyPr wrap="none" lIns="91427" tIns="45713" rIns="91427" bIns="45713" anchor="ctr" anchorCtr="0"/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defTabSz="4704080" eaLnBrk="1" hangingPunct="1">
              <a:spcBef>
                <a:spcPct val="0"/>
              </a:spcBef>
              <a:buNone/>
            </a:pPr>
            <a:r>
              <a:rPr lang="en-US" altLang="zh-CN" sz="3400" dirty="0">
                <a:solidFill>
                  <a:schemeClr val="bg1"/>
                </a:solidFill>
                <a:ea typeface="宋体" panose="02010600030101010101" pitchFamily="2" charset="-122"/>
              </a:rPr>
              <a:t>Discussion</a:t>
            </a:r>
            <a:endParaRPr lang="en-US" altLang="zh-CN" sz="3400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2062" name="Text Box 20"/>
          <p:cNvSpPr txBox="1"/>
          <p:nvPr/>
        </p:nvSpPr>
        <p:spPr>
          <a:xfrm>
            <a:off x="16500475" y="7929880"/>
            <a:ext cx="4911725" cy="629031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defTabSz="4704080" eaLnBrk="1" hangingPunct="1">
              <a:spcBef>
                <a:spcPct val="0"/>
              </a:spcBef>
              <a:buNone/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  XXXX </a:t>
            </a:r>
            <a:endParaRPr lang="en-US" altLang="zh-CN" sz="2400" dirty="0">
              <a:ea typeface="宋体" panose="02010600030101010101" pitchFamily="2" charset="-122"/>
            </a:endParaRPr>
          </a:p>
        </p:txBody>
      </p:sp>
      <p:sp>
        <p:nvSpPr>
          <p:cNvPr id="2063" name="Rectangle 21"/>
          <p:cNvSpPr/>
          <p:nvPr/>
        </p:nvSpPr>
        <p:spPr>
          <a:xfrm>
            <a:off x="16502063" y="14606588"/>
            <a:ext cx="5097462" cy="685800"/>
          </a:xfrm>
          <a:prstGeom prst="rect">
            <a:avLst/>
          </a:prstGeom>
          <a:solidFill>
            <a:srgbClr val="001E78"/>
          </a:solidFill>
          <a:ln w="9525">
            <a:noFill/>
          </a:ln>
          <a:effectLst>
            <a:outerShdw dist="107763" dir="2699999" algn="ctr" rotWithShape="0">
              <a:schemeClr val="tx1">
                <a:alpha val="50000"/>
              </a:schemeClr>
            </a:outerShdw>
          </a:effectLst>
        </p:spPr>
        <p:txBody>
          <a:bodyPr wrap="none" lIns="91427" tIns="45713" rIns="91427" bIns="45713" anchor="ctr" anchorCtr="0"/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defTabSz="4704080" eaLnBrk="1" hangingPunct="1">
              <a:spcBef>
                <a:spcPct val="0"/>
              </a:spcBef>
              <a:buNone/>
            </a:pPr>
            <a:r>
              <a:rPr lang="en-US" altLang="zh-CN" sz="3400" dirty="0">
                <a:solidFill>
                  <a:schemeClr val="bg1"/>
                </a:solidFill>
                <a:ea typeface="宋体" panose="02010600030101010101" pitchFamily="2" charset="-122"/>
              </a:rPr>
              <a:t>Conclusion</a:t>
            </a:r>
            <a:endParaRPr lang="en-US" altLang="zh-CN" sz="3400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2064" name="Text Box 22"/>
          <p:cNvSpPr txBox="1"/>
          <p:nvPr/>
        </p:nvSpPr>
        <p:spPr>
          <a:xfrm>
            <a:off x="16500475" y="15410180"/>
            <a:ext cx="4911725" cy="496570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defTabSz="4704080" eaLnBrk="1" hangingPunct="1">
              <a:spcBef>
                <a:spcPct val="0"/>
              </a:spcBef>
              <a:buNone/>
            </a:pPr>
            <a:r>
              <a:rPr lang="en-US" altLang="zh-CN" sz="2200" dirty="0">
                <a:ea typeface="宋体" panose="02010600030101010101" pitchFamily="2" charset="-122"/>
              </a:rPr>
              <a:t>XXX</a:t>
            </a:r>
            <a:endParaRPr lang="en-US" altLang="zh-CN" sz="2200" dirty="0">
              <a:ea typeface="宋体" panose="02010600030101010101" pitchFamily="2" charset="-122"/>
            </a:endParaRPr>
          </a:p>
        </p:txBody>
      </p:sp>
      <p:sp>
        <p:nvSpPr>
          <p:cNvPr id="2065" name="Rectangle 23"/>
          <p:cNvSpPr/>
          <p:nvPr/>
        </p:nvSpPr>
        <p:spPr>
          <a:xfrm>
            <a:off x="16502063" y="27176413"/>
            <a:ext cx="5097462" cy="685800"/>
          </a:xfrm>
          <a:prstGeom prst="rect">
            <a:avLst/>
          </a:prstGeom>
          <a:solidFill>
            <a:srgbClr val="001E78"/>
          </a:solidFill>
          <a:ln w="9525">
            <a:noFill/>
          </a:ln>
          <a:effectLst>
            <a:outerShdw dist="107763" dir="2699999" algn="ctr" rotWithShape="0">
              <a:schemeClr val="tx1">
                <a:alpha val="50000"/>
              </a:schemeClr>
            </a:outerShdw>
          </a:effectLst>
        </p:spPr>
        <p:txBody>
          <a:bodyPr wrap="none" lIns="91427" tIns="45713" rIns="91427" bIns="45713" anchor="ctr" anchorCtr="0"/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defTabSz="4704080" eaLnBrk="1" hangingPunct="1">
              <a:spcBef>
                <a:spcPct val="0"/>
              </a:spcBef>
              <a:buNone/>
            </a:pPr>
            <a:r>
              <a:rPr lang="en-US" altLang="zh-CN" sz="3400" dirty="0">
                <a:solidFill>
                  <a:schemeClr val="bg1"/>
                </a:solidFill>
                <a:ea typeface="宋体" panose="02010600030101010101" pitchFamily="2" charset="-122"/>
              </a:rPr>
              <a:t>Acknowledgements</a:t>
            </a:r>
            <a:endParaRPr lang="en-US" altLang="zh-CN" sz="3400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2066" name="Text Box 24"/>
          <p:cNvSpPr txBox="1"/>
          <p:nvPr/>
        </p:nvSpPr>
        <p:spPr>
          <a:xfrm>
            <a:off x="16500475" y="27922855"/>
            <a:ext cx="4911725" cy="264160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defTabSz="4704080" eaLnBrk="1" hangingPunct="1">
              <a:spcBef>
                <a:spcPct val="0"/>
              </a:spcBef>
              <a:buNone/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  XXXX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67" name="Rectangle 25"/>
          <p:cNvSpPr/>
          <p:nvPr/>
        </p:nvSpPr>
        <p:spPr>
          <a:xfrm>
            <a:off x="6008688" y="13658850"/>
            <a:ext cx="9229725" cy="685800"/>
          </a:xfrm>
          <a:prstGeom prst="rect">
            <a:avLst/>
          </a:prstGeom>
          <a:solidFill>
            <a:srgbClr val="001E78"/>
          </a:solidFill>
          <a:ln w="9525">
            <a:noFill/>
          </a:ln>
          <a:effectLst>
            <a:outerShdw dist="107763" dir="2699999" algn="ctr" rotWithShape="0">
              <a:schemeClr val="tx1">
                <a:alpha val="50000"/>
              </a:schemeClr>
            </a:outerShdw>
          </a:effectLst>
        </p:spPr>
        <p:txBody>
          <a:bodyPr wrap="none" lIns="91427" tIns="45713" rIns="91427" bIns="45713" anchor="ctr" anchorCtr="0"/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defTabSz="4704080" eaLnBrk="1" hangingPunct="1">
              <a:spcBef>
                <a:spcPct val="0"/>
              </a:spcBef>
              <a:buNone/>
            </a:pPr>
            <a:r>
              <a:rPr lang="en-US" altLang="zh-CN" sz="3400" dirty="0">
                <a:solidFill>
                  <a:schemeClr val="bg1"/>
                </a:solidFill>
                <a:ea typeface="宋体" panose="02010600030101010101" pitchFamily="2" charset="-122"/>
              </a:rPr>
              <a:t>Results</a:t>
            </a:r>
            <a:endParaRPr lang="en-US" altLang="zh-CN" sz="3400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2068" name="Text Box 26"/>
          <p:cNvSpPr txBox="1">
            <a:spLocks noChangeArrowheads="1"/>
          </p:cNvSpPr>
          <p:nvPr/>
        </p:nvSpPr>
        <p:spPr bwMode="auto">
          <a:xfrm>
            <a:off x="6164580" y="7996555"/>
            <a:ext cx="9229725" cy="520065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defTabSz="4704080" eaLnBrk="0" hangingPunct="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4080" eaLnBrk="0" hangingPunct="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4080" eaLnBrk="0" hangingPunct="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4080" eaLnBrk="0" hangingPunct="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4080" eaLnBrk="0" hangingPunct="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408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408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408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408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47040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XXXT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69" name="Text Box 9"/>
          <p:cNvSpPr txBox="1"/>
          <p:nvPr/>
        </p:nvSpPr>
        <p:spPr>
          <a:xfrm>
            <a:off x="18618835" y="40640"/>
            <a:ext cx="2989580" cy="2121535"/>
          </a:xfrm>
          <a:prstGeom prst="rect">
            <a:avLst/>
          </a:prstGeom>
          <a:noFill/>
          <a:ln w="9525">
            <a:noFill/>
          </a:ln>
        </p:spPr>
        <p:txBody>
          <a:bodyPr wrap="square" lIns="91427" tIns="45713" rIns="91427" bIns="45713">
            <a:spAutoFit/>
          </a:bodyPr>
          <a:lstStyle>
            <a:lvl1pPr marL="1174750" indent="-1174750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6350" indent="-97980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500">
                <a:solidFill>
                  <a:schemeClr val="tx1"/>
                </a:solidFill>
                <a:latin typeface="+mn-lt"/>
              </a:defRPr>
            </a:lvl2pPr>
            <a:lvl3pPr marL="391795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8100">
                <a:solidFill>
                  <a:schemeClr val="tx1"/>
                </a:solidFill>
                <a:latin typeface="+mn-lt"/>
              </a:defRPr>
            </a:lvl3pPr>
            <a:lvl4pPr marL="5485130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6800">
                <a:solidFill>
                  <a:schemeClr val="tx1"/>
                </a:solidFill>
                <a:latin typeface="+mn-lt"/>
              </a:defRPr>
            </a:lvl4pPr>
            <a:lvl5pPr marL="7051675" indent="-782955" algn="l" defTabSz="31337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8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4704080" eaLnBrk="1" hangingPunct="1">
              <a:spcBef>
                <a:spcPct val="0"/>
              </a:spcBef>
              <a:buNone/>
            </a:pPr>
            <a:r>
              <a:rPr lang="en-US" altLang="zh-CN" sz="6600" dirty="0">
                <a:solidFill>
                  <a:srgbClr val="0070C0"/>
                </a:solidFill>
                <a:latin typeface="Impact" panose="020B0806030902050204" pitchFamily="34" charset="0"/>
                <a:ea typeface="宋体" panose="02010600030101010101" pitchFamily="2" charset="-122"/>
              </a:rPr>
              <a:t>Paper Number</a:t>
            </a:r>
            <a:endParaRPr lang="en-US" altLang="zh-CN" sz="6600" dirty="0">
              <a:solidFill>
                <a:srgbClr val="0070C0"/>
              </a:solidFill>
              <a:latin typeface="Impact" panose="020B0806030902050204" pitchFamily="34" charset="0"/>
              <a:ea typeface="宋体" panose="02010600030101010101" pitchFamily="2" charset="-122"/>
            </a:endParaRPr>
          </a:p>
        </p:txBody>
      </p:sp>
      <p:sp>
        <p:nvSpPr>
          <p:cNvPr id="2073" name="Rectangle 28"/>
          <p:cNvSpPr/>
          <p:nvPr/>
        </p:nvSpPr>
        <p:spPr>
          <a:xfrm>
            <a:off x="304800" y="304800"/>
            <a:ext cx="21599525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74" name="Rectangle 30"/>
          <p:cNvSpPr/>
          <p:nvPr/>
        </p:nvSpPr>
        <p:spPr>
          <a:xfrm>
            <a:off x="457200" y="457200"/>
            <a:ext cx="21599525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130" y="1840230"/>
            <a:ext cx="1859470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6000" b="1" dirty="0">
                <a:solidFill>
                  <a:srgbClr val="006BB8"/>
                </a:solidFill>
              </a:rPr>
              <a:t>2025</a:t>
            </a:r>
            <a:r>
              <a:rPr lang="zh-CN" altLang="en-US" sz="6000" b="1" dirty="0">
                <a:solidFill>
                  <a:srgbClr val="006BB8"/>
                </a:solidFill>
              </a:rPr>
              <a:t>年第五届电力装备绝缘与放电计算学国际研讨会</a:t>
            </a:r>
            <a:endParaRPr lang="zh-CN" altLang="en-US" sz="6000" b="1" dirty="0">
              <a:solidFill>
                <a:srgbClr val="006BB8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58115" y="2713990"/>
            <a:ext cx="181178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006B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2025 5</a:t>
            </a:r>
            <a:r>
              <a:rPr lang="en-US" altLang="zh-CN" sz="3200" b="1" baseline="30000" dirty="0">
                <a:solidFill>
                  <a:srgbClr val="006B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zh-CN" sz="3200" b="1" dirty="0">
                <a:solidFill>
                  <a:srgbClr val="006B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Symposium on Insulation and Discharge Computation for Power Equipment</a:t>
            </a:r>
            <a:r>
              <a:rPr lang="en-US" altLang="zh-CN" sz="2900" b="1" dirty="0">
                <a:solidFill>
                  <a:srgbClr val="006B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zh-CN" sz="2900" dirty="0">
              <a:solidFill>
                <a:srgbClr val="006B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西安交通大学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15" y="304800"/>
            <a:ext cx="4208145" cy="1127125"/>
          </a:xfrm>
          <a:prstGeom prst="rect">
            <a:avLst/>
          </a:prstGeom>
        </p:spPr>
      </p:pic>
      <p:pic>
        <p:nvPicPr>
          <p:cNvPr id="11" name="图片 10" descr="3fbca855b750c857643714027da5bb3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900" y="186055"/>
            <a:ext cx="8647430" cy="1130935"/>
          </a:xfrm>
          <a:prstGeom prst="rect">
            <a:avLst/>
          </a:prstGeom>
        </p:spPr>
      </p:pic>
      <p:pic>
        <p:nvPicPr>
          <p:cNvPr id="4" name="图片 3" descr="哈尔滨理工大学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2940" y="40640"/>
            <a:ext cx="5859780" cy="148971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RESOURCE_RECORD_KEY" val="{&quot;13&quot;:[19951196]}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702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9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702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9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555</Words>
  <Application>WPS 演示</Application>
  <PresentationFormat>自定义</PresentationFormat>
  <Paragraphs>137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Verdana</vt:lpstr>
      <vt:lpstr>Times New Roman</vt:lpstr>
      <vt:lpstr>Impact</vt:lpstr>
      <vt:lpstr>微软雅黑</vt:lpstr>
      <vt:lpstr>Arial Unicode MS</vt:lpstr>
      <vt:lpstr>Calibri</vt:lpstr>
      <vt:lpstr>Default Design</vt:lpstr>
      <vt:lpstr>PowerPoint 演示文稿</vt:lpstr>
    </vt:vector>
  </TitlesOfParts>
  <Company>Graphicsland/MAKESIGNS.COM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M 42 by 42</dc:title>
  <dc:creator>Cindy Kranz</dc:creator>
  <dc:description>1-800-347-2477</dc:description>
  <cp:lastModifiedBy>殷超</cp:lastModifiedBy>
  <cp:revision>59</cp:revision>
  <cp:lastPrinted>2019-09-19T04:15:00Z</cp:lastPrinted>
  <dcterms:created xsi:type="dcterms:W3CDTF">2005-06-17T20:20:00Z</dcterms:created>
  <dcterms:modified xsi:type="dcterms:W3CDTF">2025-08-09T02:49:40Z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A967261326914DBAB62FAACFB54FDB31_13</vt:lpwstr>
  </property>
  <property fmtid="{D5CDD505-2E9C-101B-9397-08002B2CF9AE}" pid="3" name="KSOProductBuildVer">
    <vt:lpwstr>2052-12.1.0.22215</vt:lpwstr>
  </property>
</Properties>
</file>